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370" r:id="rId2"/>
    <p:sldId id="371" r:id="rId3"/>
    <p:sldId id="403" r:id="rId4"/>
    <p:sldId id="404" r:id="rId5"/>
    <p:sldId id="405" r:id="rId6"/>
    <p:sldId id="406" r:id="rId7"/>
    <p:sldId id="407" r:id="rId8"/>
    <p:sldId id="408" r:id="rId9"/>
    <p:sldId id="409" r:id="rId10"/>
    <p:sldId id="413" r:id="rId11"/>
    <p:sldId id="410" r:id="rId12"/>
    <p:sldId id="321" r:id="rId13"/>
    <p:sldId id="374" r:id="rId14"/>
    <p:sldId id="375" r:id="rId15"/>
    <p:sldId id="376" r:id="rId16"/>
    <p:sldId id="377" r:id="rId17"/>
    <p:sldId id="387" r:id="rId18"/>
    <p:sldId id="390" r:id="rId19"/>
    <p:sldId id="391" r:id="rId20"/>
    <p:sldId id="392" r:id="rId21"/>
    <p:sldId id="393" r:id="rId22"/>
    <p:sldId id="396" r:id="rId23"/>
    <p:sldId id="397" r:id="rId24"/>
    <p:sldId id="380" r:id="rId25"/>
    <p:sldId id="381" r:id="rId26"/>
    <p:sldId id="383" r:id="rId27"/>
    <p:sldId id="384" r:id="rId28"/>
    <p:sldId id="385" r:id="rId29"/>
    <p:sldId id="386" r:id="rId30"/>
    <p:sldId id="402" r:id="rId31"/>
    <p:sldId id="398" r:id="rId32"/>
    <p:sldId id="399" r:id="rId33"/>
    <p:sldId id="400" r:id="rId34"/>
    <p:sldId id="401" r:id="rId35"/>
    <p:sldId id="412" r:id="rId36"/>
    <p:sldId id="414" r:id="rId37"/>
    <p:sldId id="372" r:id="rId3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0"/>
      <p:bold r:id="rId41"/>
    </p:embeddedFont>
    <p:embeddedFont>
      <p:font typeface="나눔고딕 ExtraBold" panose="020B0600000101010101" charset="-127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1" autoAdjust="0"/>
    <p:restoredTop sz="83465" autoAdjust="0"/>
  </p:normalViewPr>
  <p:slideViewPr>
    <p:cSldViewPr>
      <p:cViewPr varScale="1">
        <p:scale>
          <a:sx n="111" d="100"/>
          <a:sy n="111" d="100"/>
        </p:scale>
        <p:origin x="182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5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80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35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80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89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47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16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001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15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8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458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69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17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441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05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42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470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57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432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6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759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48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60646" y="2305749"/>
            <a:ext cx="3207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Smart Home Panel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04663" y="2088712"/>
            <a:ext cx="1191478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91208" y="2071684"/>
            <a:ext cx="1160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중간 프로젝트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4296140" y="208871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329012" y="2088926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57991" y="2088712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135978" y="2099598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3</a:t>
            </a:r>
            <a:r>
              <a:rPr lang="ko-KR" altLang="en-US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팀</a:t>
            </a:r>
            <a:endParaRPr lang="en-US" altLang="ko-KR" sz="9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04663" y="2695048"/>
            <a:ext cx="295232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32654" y="2723437"/>
            <a:ext cx="3063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장성근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유창현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김영민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정수양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정세미</a:t>
            </a:r>
            <a:endParaRPr lang="ko-KR" altLang="en-US" sz="1000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929586" y="204364"/>
            <a:ext cx="1071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40" pitchFamily="18" charset="-127"/>
              </a:rPr>
              <a:t>프로젝트 소개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3922" y="1310578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-윤고딕340"/>
              </a:rPr>
              <a:t>프로젝트명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-윤고딕340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-윤고딕340"/>
              </a:rPr>
              <a:t>: </a:t>
            </a:r>
            <a:r>
              <a:rPr lang="en-US" altLang="ko-KR" sz="14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-윤고딕340"/>
              </a:rPr>
              <a:t>JavaFX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-윤고딕340"/>
              </a:rPr>
              <a:t>를 이용한 스마트 홈 패널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2910" y="857238"/>
            <a:ext cx="2000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-윤고딕340"/>
              </a:rPr>
              <a:t>- </a:t>
            </a:r>
            <a:r>
              <a:rPr lang="ko-KR" altLang="en-US" sz="20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-윤고딕340"/>
              </a:rPr>
              <a:t>프로젝트 개요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1538" y="1732000"/>
            <a:ext cx="7000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JavaFX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를 이용해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UI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를 구축하고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Java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를 이용해 내부적인 기능을 제작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,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 실제 가정환경에서 사용하는 홈 패널을 구성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라즈베리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 파이를 활용해 디스플레이 패널에 직접적으로 프로젝트를 구현함으로써 사실성 강조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910" y="2688315"/>
            <a:ext cx="192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-윤고딕340"/>
              </a:rPr>
              <a:t>- </a:t>
            </a:r>
            <a:r>
              <a:rPr lang="ko-KR" altLang="en-US" sz="20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-윤고딕340"/>
              </a:rPr>
              <a:t>개발 환경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1538" y="3043246"/>
            <a:ext cx="7000924" cy="138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사용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OS : Window7, Window10,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Rasbian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jessie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개발 언어 및 기술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: Java,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JavaFX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, FXML, CSS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개발 툴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: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Netbeans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 8.2, Scene Builder 2.0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기타 장비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: Raspberry Pi 3 Model B+, Raspberry Pi 7”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Touchscreen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/>
              </a:rPr>
              <a:t> Display</a:t>
            </a:r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8290" y="2338690"/>
            <a:ext cx="3207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화면단위 구현 기능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92307" y="2121653"/>
            <a:ext cx="1191478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78852" y="2104625"/>
            <a:ext cx="1160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중간 프로젝트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4283784" y="2121653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316656" y="2121867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45635" y="2121653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123622" y="2132539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3</a:t>
            </a:r>
            <a:r>
              <a:rPr lang="ko-KR" altLang="en-US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팀</a:t>
            </a:r>
            <a:endParaRPr lang="en-US" altLang="ko-KR" sz="9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92307" y="2727989"/>
            <a:ext cx="295232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44408" y="204364"/>
            <a:ext cx="1006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Main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62745" y="3262213"/>
            <a:ext cx="407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현재 시간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Thread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를 이용하여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1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초마다 시간정보 갱신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	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화면에 표시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245" y="1446926"/>
            <a:ext cx="3527013" cy="223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352996" y="1353852"/>
            <a:ext cx="1443140" cy="38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전체적 컨셉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3" y="730759"/>
            <a:ext cx="192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메인화면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52996" y="1723185"/>
            <a:ext cx="4251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실제 아파트 가정에서 사용하는 홈 패널의 디자인을 참고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2996" y="2577018"/>
            <a:ext cx="173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앱 공통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62745" y="2965782"/>
            <a:ext cx="407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버튼 클릭 시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1.1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배 커지도록 함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62745" y="2028039"/>
            <a:ext cx="4241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임베디드 장치에서 실행했을 때 사용자가 이용하기 쉽도록 심플한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UI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구현 목표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62745" y="3743432"/>
            <a:ext cx="438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화면 전환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</a:t>
            </a:r>
            <a:r>
              <a:rPr lang="en-US" altLang="ko-KR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StackPane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에 쌓은 후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Opacity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변경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44408" y="204364"/>
            <a:ext cx="1006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Main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316911"/>
            <a:ext cx="2843626" cy="180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71708" y="3282538"/>
            <a:ext cx="31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택배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/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공지사항 알림 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3" y="730759"/>
            <a:ext cx="192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메인화면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622" y="4107434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메인화면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오른쪽 상단의 택배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공지사항 아이콘의 이미지가 변경 되고 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깜빡거리도록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애니메이션 설정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3622" y="4454991"/>
            <a:ext cx="716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깜빡거리는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아이콘을 누르면 애니메이션이 멈추고 초기 이미지로 돌아가도록 설정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622" y="3754492"/>
            <a:ext cx="407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‘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쪽지가 왔어요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‘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소리 출력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8753" y="1316919"/>
            <a:ext cx="2843626" cy="18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09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44408" y="204364"/>
            <a:ext cx="1006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Main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7040" y="4403193"/>
            <a:ext cx="407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거절 버튼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끊기 버튼을 누를 경우 다이얼로그 닫힘  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208" y="1297958"/>
            <a:ext cx="2912794" cy="184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9497" y="3404292"/>
            <a:ext cx="341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다른 세대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외부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에서 오는 호출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4" y="731480"/>
            <a:ext cx="192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7040" y="3814078"/>
            <a:ext cx="7979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외부에서 우리집으로 호출했을 경우 현재 어떤 화면이든 관계없이 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벨소리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재생과 함께 호출 다이얼로그 생성 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925" y="4106340"/>
            <a:ext cx="6912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통화 버튼을 눌렀을 경우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‘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통화중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’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으로 바뀌고 두 아이콘이 합쳐져서 끊기 버튼으로 바뀜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6208" y="3102228"/>
            <a:ext cx="2912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[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호출 초기화면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]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566" y="1451720"/>
            <a:ext cx="2448270" cy="146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4358" y="1451720"/>
            <a:ext cx="2448270" cy="146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5925" y="4696402"/>
            <a:ext cx="407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어떤 버튼을 눌러도 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벨소리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재생은 중지됨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32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44408" y="204364"/>
            <a:ext cx="1006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호출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316911"/>
            <a:ext cx="2843625" cy="180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71708" y="3282538"/>
            <a:ext cx="31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다른 세대 호출 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3" y="730759"/>
            <a:ext cx="192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622" y="4107434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새로고침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버튼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전부 지우기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/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지우기 버튼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한 글자 지우기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3622" y="4454991"/>
            <a:ext cx="716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동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호를 모두 입력 후 통화버튼을 누르면 다이얼로그 생성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622" y="3754492"/>
            <a:ext cx="407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동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호 버튼을 누르고 차례로 동과 호 입력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8753" y="1325830"/>
            <a:ext cx="2843626" cy="178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117878" y="1957873"/>
            <a:ext cx="897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8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0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44408" y="204364"/>
            <a:ext cx="1006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호출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708" y="1460968"/>
            <a:ext cx="2448272" cy="146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64077" y="3191396"/>
            <a:ext cx="31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다이얼로그 종류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3" y="730759"/>
            <a:ext cx="192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708" y="4094951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관리실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경비실 버튼 누르면 그에 맞는 다이얼로그 생성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1708" y="3747594"/>
            <a:ext cx="4796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동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호를 하나라도 입력하지 않았을 시 경고 다이얼로그 생성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3306" y="1460968"/>
            <a:ext cx="2448272" cy="146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3579" y="1460967"/>
            <a:ext cx="2448272" cy="14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67544" y="731480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화면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9552" y="3939902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‘</a:t>
            </a:r>
            <a:r>
              <a:rPr lang="ko-KR" altLang="en-US" dirty="0"/>
              <a:t>동 앞</a:t>
            </a:r>
            <a:r>
              <a:rPr lang="en-US" altLang="ko-KR" dirty="0"/>
              <a:t>’, ‘</a:t>
            </a:r>
            <a:r>
              <a:rPr lang="ko-KR" altLang="en-US" dirty="0"/>
              <a:t>현관 앞</a:t>
            </a:r>
            <a:r>
              <a:rPr lang="en-US" altLang="ko-KR" dirty="0"/>
              <a:t>’, ‘</a:t>
            </a:r>
            <a:r>
              <a:rPr lang="ko-KR" altLang="en-US" dirty="0"/>
              <a:t>주차장</a:t>
            </a:r>
            <a:r>
              <a:rPr lang="en-US" altLang="ko-KR" dirty="0"/>
              <a:t>’ </a:t>
            </a:r>
            <a:r>
              <a:rPr lang="ko-KR" altLang="en-US" dirty="0"/>
              <a:t>버튼을 누르면</a:t>
            </a:r>
            <a:r>
              <a:rPr lang="en-US" altLang="ko-KR" dirty="0"/>
              <a:t> </a:t>
            </a:r>
            <a:r>
              <a:rPr lang="ko-KR" altLang="en-US" dirty="0"/>
              <a:t>해당 버튼에 맞는 화면으로 전환 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395536" y="3030220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인터폰 화면 </a:t>
            </a:r>
            <a:r>
              <a:rPr lang="en-US" altLang="ko-KR" dirty="0"/>
              <a:t>– </a:t>
            </a:r>
            <a:r>
              <a:rPr lang="ko-KR" altLang="en-US" dirty="0"/>
              <a:t>동 앞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1419621"/>
            <a:ext cx="2592288" cy="1653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96336" y="204364"/>
            <a:ext cx="1654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보기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-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기본 화면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401" y="349856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defRPr>
            </a:lvl1pPr>
          </a:lstStyle>
          <a:p>
            <a:r>
              <a:rPr lang="ko-KR" altLang="en-US" dirty="0"/>
              <a:t>인터폰 화면 보기 기능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1279" y="1392184"/>
            <a:ext cx="2820876" cy="17086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5610" y="1376246"/>
            <a:ext cx="2715892" cy="17548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31279" y="3063521"/>
            <a:ext cx="2820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인터폰 화면 </a:t>
            </a:r>
            <a:r>
              <a:rPr lang="en-US" altLang="ko-KR" dirty="0"/>
              <a:t>– </a:t>
            </a:r>
            <a:r>
              <a:rPr lang="ko-KR" altLang="en-US" dirty="0"/>
              <a:t>현관 앞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95610" y="3075806"/>
            <a:ext cx="2715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인터폰 화면 </a:t>
            </a:r>
            <a:r>
              <a:rPr lang="en-US" altLang="ko-KR" dirty="0"/>
              <a:t>– </a:t>
            </a:r>
            <a:r>
              <a:rPr lang="ko-KR" altLang="en-US" dirty="0"/>
              <a:t>주차장 앞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03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36930" y="3363838"/>
            <a:ext cx="3275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 err="1"/>
              <a:t>음소거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312730"/>
            <a:ext cx="3275428" cy="20636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7544" y="71955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03. </a:t>
            </a:r>
            <a:r>
              <a:rPr lang="ko-KR" altLang="en-US" dirty="0"/>
              <a:t>보기 </a:t>
            </a:r>
            <a:r>
              <a:rPr lang="en-US" altLang="ko-KR" dirty="0"/>
              <a:t>– </a:t>
            </a:r>
            <a:r>
              <a:rPr lang="ko-KR" altLang="en-US" dirty="0"/>
              <a:t>기본 화면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60032" y="3363838"/>
            <a:ext cx="32754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 err="1"/>
              <a:t>음소거</a:t>
            </a:r>
            <a:r>
              <a:rPr lang="ko-KR" altLang="en-US" dirty="0"/>
              <a:t> 해제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6931" y="1331225"/>
            <a:ext cx="3275428" cy="20416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27584" y="367253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defRPr>
            </a:lvl1pPr>
          </a:lstStyle>
          <a:p>
            <a:r>
              <a:rPr lang="ko-KR" altLang="en-US" dirty="0"/>
              <a:t>인터폰 화면 </a:t>
            </a:r>
            <a:r>
              <a:rPr lang="ko-KR" altLang="en-US" dirty="0" err="1"/>
              <a:t>음소거</a:t>
            </a:r>
            <a:r>
              <a:rPr lang="ko-KR" altLang="en-US" dirty="0"/>
              <a:t> 기능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9592" y="4088950"/>
            <a:ext cx="795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ko-KR" altLang="en-US" dirty="0"/>
              <a:t>오른쪽 슬라이더 하단의 </a:t>
            </a:r>
            <a:r>
              <a:rPr lang="en-US" altLang="ko-KR" dirty="0"/>
              <a:t>‘</a:t>
            </a:r>
            <a:r>
              <a:rPr lang="ko-KR" altLang="en-US" dirty="0"/>
              <a:t>스피커</a:t>
            </a:r>
            <a:r>
              <a:rPr lang="en-US" altLang="ko-KR" dirty="0"/>
              <a:t>’ </a:t>
            </a:r>
            <a:r>
              <a:rPr lang="ko-KR" altLang="en-US" dirty="0"/>
              <a:t>버튼을 누르면 </a:t>
            </a:r>
            <a:r>
              <a:rPr lang="ko-KR" altLang="en-US" dirty="0" err="1"/>
              <a:t>음소거</a:t>
            </a:r>
            <a:r>
              <a:rPr lang="ko-KR" altLang="en-US" dirty="0"/>
              <a:t> 기능 활성화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9592" y="4413034"/>
            <a:ext cx="795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ko-KR" altLang="en-US" dirty="0"/>
              <a:t>다시 </a:t>
            </a:r>
            <a:r>
              <a:rPr lang="en-US" altLang="ko-KR" dirty="0"/>
              <a:t>‘</a:t>
            </a:r>
            <a:r>
              <a:rPr lang="ko-KR" altLang="en-US" dirty="0"/>
              <a:t>스피커</a:t>
            </a:r>
            <a:r>
              <a:rPr lang="en-US" altLang="ko-KR" dirty="0"/>
              <a:t>’ </a:t>
            </a:r>
            <a:r>
              <a:rPr lang="ko-KR" altLang="en-US" dirty="0"/>
              <a:t>버튼을 누르면 </a:t>
            </a:r>
            <a:r>
              <a:rPr lang="ko-KR" altLang="en-US" dirty="0" err="1"/>
              <a:t>음소거</a:t>
            </a:r>
            <a:r>
              <a:rPr lang="ko-KR" altLang="en-US" dirty="0"/>
              <a:t> 해제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96336" y="204364"/>
            <a:ext cx="1654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보기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-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기본 화면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5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37732" y="3703165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defRPr>
            </a:lvl1pPr>
          </a:lstStyle>
          <a:p>
            <a:r>
              <a:rPr lang="ko-KR" altLang="en-US" dirty="0"/>
              <a:t>인터폰 화면에서 통화하기 기능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5147" y="4094951"/>
            <a:ext cx="762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‘</a:t>
            </a:r>
            <a:r>
              <a:rPr lang="ko-KR" altLang="en-US" dirty="0"/>
              <a:t>통화</a:t>
            </a:r>
            <a:r>
              <a:rPr lang="en-US" altLang="ko-KR" dirty="0"/>
              <a:t>’ </a:t>
            </a:r>
            <a:r>
              <a:rPr lang="ko-KR" altLang="en-US" dirty="0"/>
              <a:t>버튼을 누르면 이미지의 색상이 변하고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‘ON’ </a:t>
            </a:r>
            <a:r>
              <a:rPr lang="ko-KR" altLang="en-US" dirty="0"/>
              <a:t>라벨과 </a:t>
            </a:r>
            <a:r>
              <a:rPr lang="ko-KR" altLang="en-US" dirty="0" err="1"/>
              <a:t>깜빡거리는</a:t>
            </a:r>
            <a:r>
              <a:rPr lang="ko-KR" altLang="en-US" dirty="0"/>
              <a:t> 애니메이션 효과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7732" y="3372424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통화 중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1355281"/>
            <a:ext cx="3276000" cy="20527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528" y="723848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화면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996" y="1355281"/>
            <a:ext cx="3276000" cy="203011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16016" y="3412248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통화 끝난 후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5146" y="4449519"/>
            <a:ext cx="762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‘</a:t>
            </a:r>
            <a:r>
              <a:rPr lang="ko-KR" altLang="en-US" dirty="0"/>
              <a:t>통화</a:t>
            </a:r>
            <a:r>
              <a:rPr lang="en-US" altLang="ko-KR" dirty="0"/>
              <a:t>’ </a:t>
            </a:r>
            <a:r>
              <a:rPr lang="ko-KR" altLang="en-US" dirty="0"/>
              <a:t>버튼을 다시 누르면</a:t>
            </a:r>
            <a:r>
              <a:rPr lang="en-US" altLang="ko-KR" dirty="0"/>
              <a:t> </a:t>
            </a:r>
            <a:r>
              <a:rPr lang="ko-KR" altLang="en-US" dirty="0"/>
              <a:t>통화 기능은 꺼지고</a:t>
            </a:r>
            <a:r>
              <a:rPr lang="en-US" altLang="ko-KR" dirty="0"/>
              <a:t>, </a:t>
            </a:r>
            <a:r>
              <a:rPr lang="ko-KR" altLang="en-US" dirty="0"/>
              <a:t>버튼은 원래 이미지로 돌아옴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96336" y="204364"/>
            <a:ext cx="1654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보기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-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기본 화면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17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47745" y="1960715"/>
            <a:ext cx="853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/>
              </a:rPr>
              <a:t>01 Main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48257" y="2256008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02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호출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43615" y="2551301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03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보기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48257" y="3184062"/>
            <a:ext cx="8707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05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 사용량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00227" y="642924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83330" y="642924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041145" y="642924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64091" y="645147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95507" y="642924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83729" y="4466226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648257" y="2868408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04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제어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43615" y="3479355"/>
            <a:ext cx="10246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06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 공지사항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643615" y="374960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07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/>
              </a:rPr>
              <a:t> 설정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29301" y="969336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/>
                <a:ea typeface="바탕"/>
              </a:rPr>
              <a:t>►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팀원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9301" y="131417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/>
                <a:ea typeface="-윤고딕340"/>
              </a:rPr>
              <a:t>► 프로젝트 소개</a:t>
            </a:r>
            <a:endParaRPr lang="en-US" altLang="ko-KR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바탕"/>
              <a:ea typeface="-윤고딕34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301" y="1674963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/>
                <a:ea typeface="-윤고딕340"/>
              </a:rPr>
              <a:t>► 화면 단위 구현 기능</a:t>
            </a:r>
            <a:endParaRPr lang="en-US" altLang="ko-KR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바탕"/>
              <a:ea typeface="-윤고딕34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9301" y="407554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"/>
                <a:ea typeface="-윤고딕340"/>
              </a:rPr>
              <a:t>► 결론 및 향후 과제</a:t>
            </a:r>
            <a:endParaRPr lang="en-US" altLang="ko-KR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바탕"/>
              <a:ea typeface="-윤고딕340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27130" y="3652425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defRPr>
            </a:lvl1pPr>
          </a:lstStyle>
          <a:p>
            <a:r>
              <a:rPr lang="ko-KR" altLang="en-US" dirty="0"/>
              <a:t>인터폰 화면에서 문 열기 기능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7130" y="4083425"/>
            <a:ext cx="762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‘</a:t>
            </a:r>
            <a:r>
              <a:rPr lang="ko-KR" altLang="en-US" dirty="0"/>
              <a:t>문</a:t>
            </a:r>
            <a:r>
              <a:rPr lang="en-US" altLang="ko-KR" dirty="0"/>
              <a:t>’ </a:t>
            </a:r>
            <a:r>
              <a:rPr lang="ko-KR" altLang="en-US" dirty="0"/>
              <a:t>버튼을 누르면 열린 문 아이콘으로 바뀌고</a:t>
            </a:r>
            <a:r>
              <a:rPr lang="en-US" altLang="ko-KR" dirty="0"/>
              <a:t>, </a:t>
            </a:r>
            <a:r>
              <a:rPr lang="ko-KR" altLang="en-US" dirty="0"/>
              <a:t>해당 화면</a:t>
            </a:r>
            <a:r>
              <a:rPr lang="en-US" altLang="ko-KR" dirty="0"/>
              <a:t>(</a:t>
            </a:r>
            <a:r>
              <a:rPr lang="ko-KR" altLang="en-US" dirty="0"/>
              <a:t>동 앞</a:t>
            </a:r>
            <a:r>
              <a:rPr lang="en-US" altLang="ko-KR" dirty="0"/>
              <a:t>, </a:t>
            </a:r>
            <a:r>
              <a:rPr lang="ko-KR" altLang="en-US" dirty="0"/>
              <a:t>현관 앞</a:t>
            </a:r>
            <a:r>
              <a:rPr lang="en-US" altLang="ko-KR" dirty="0"/>
              <a:t>, </a:t>
            </a:r>
            <a:r>
              <a:rPr lang="ko-KR" altLang="en-US" dirty="0"/>
              <a:t>주차장</a:t>
            </a:r>
            <a:r>
              <a:rPr lang="en-US" altLang="ko-KR" dirty="0"/>
              <a:t>)</a:t>
            </a:r>
            <a:r>
              <a:rPr lang="ko-KR" altLang="en-US" dirty="0"/>
              <a:t>의 문을 개방함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7584" y="3318252"/>
            <a:ext cx="3337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문 열림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285511"/>
            <a:ext cx="3270699" cy="20501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528" y="69661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0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</a:t>
            </a:r>
            <a:r>
              <a:rPr lang="en-US" altLang="ko-KR" sz="20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화면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60031" y="3320349"/>
            <a:ext cx="3270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문 닫힘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1285343"/>
            <a:ext cx="3337063" cy="2050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5596" y="4443460"/>
            <a:ext cx="762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‘</a:t>
            </a:r>
            <a:r>
              <a:rPr lang="ko-KR" altLang="en-US" dirty="0"/>
              <a:t>문이 열렸습니다</a:t>
            </a:r>
            <a:r>
              <a:rPr lang="en-US" altLang="ko-KR" dirty="0"/>
              <a:t>.’ </a:t>
            </a:r>
            <a:r>
              <a:rPr lang="ko-KR" altLang="en-US" dirty="0"/>
              <a:t>팝업을 띄운 후 자동으로 닫힌 문 이미지 아이콘으로 돌아옴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96336" y="204364"/>
            <a:ext cx="1654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보기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-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기본 화면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7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40753" y="3667611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defRPr>
            </a:lvl1pPr>
          </a:lstStyle>
          <a:p>
            <a:r>
              <a:rPr lang="ko-KR" altLang="en-US" dirty="0"/>
              <a:t>외부 호출이 온 위치의 화면을 표시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2898" y="4089968"/>
            <a:ext cx="762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‘</a:t>
            </a:r>
            <a:r>
              <a:rPr lang="ko-KR" altLang="en-US" dirty="0"/>
              <a:t>보기</a:t>
            </a:r>
            <a:r>
              <a:rPr lang="en-US" altLang="ko-KR" dirty="0"/>
              <a:t>’</a:t>
            </a:r>
            <a:r>
              <a:rPr lang="ko-KR" altLang="en-US" dirty="0"/>
              <a:t>는 평상 시에 기본 화면을 보여주다가</a:t>
            </a:r>
            <a:r>
              <a:rPr lang="en-US" altLang="ko-KR" dirty="0"/>
              <a:t>, </a:t>
            </a:r>
            <a:r>
              <a:rPr lang="ko-KR" altLang="en-US" dirty="0"/>
              <a:t>호출 시 해당 화면으로 변화함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1198034" y="3349385"/>
            <a:ext cx="2509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외부 호출 </a:t>
            </a:r>
            <a:r>
              <a:rPr lang="en-US" altLang="ko-KR" dirty="0"/>
              <a:t>– </a:t>
            </a:r>
            <a:r>
              <a:rPr lang="ko-KR" altLang="en-US" dirty="0"/>
              <a:t>호출 위치 버튼 클릭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5605" y="711266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외부에서 호출 받는 화면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8035" y="1164607"/>
            <a:ext cx="5839888" cy="21982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07903" y="3339269"/>
            <a:ext cx="333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보기 </a:t>
            </a:r>
            <a:r>
              <a:rPr lang="en-US" altLang="ko-KR" dirty="0"/>
              <a:t>– ‘</a:t>
            </a:r>
            <a:r>
              <a:rPr lang="ko-KR" altLang="en-US" dirty="0"/>
              <a:t>동 앞</a:t>
            </a:r>
            <a:r>
              <a:rPr lang="en-US" altLang="ko-KR" dirty="0"/>
              <a:t>’ </a:t>
            </a:r>
            <a:r>
              <a:rPr lang="ko-KR" altLang="en-US" dirty="0"/>
              <a:t>화면으로 전환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88224" y="204364"/>
            <a:ext cx="2662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보기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–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외부에서 호출 받는 화면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2898" y="4359459"/>
            <a:ext cx="762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Ex. </a:t>
            </a:r>
            <a:r>
              <a:rPr lang="ko-KR" altLang="en-US" dirty="0"/>
              <a:t>외부 호출 화면에서 </a:t>
            </a:r>
            <a:r>
              <a:rPr lang="en-US" altLang="ko-KR" dirty="0"/>
              <a:t>‘</a:t>
            </a:r>
            <a:r>
              <a:rPr lang="ko-KR" altLang="en-US" dirty="0"/>
              <a:t>동 앞</a:t>
            </a:r>
            <a:r>
              <a:rPr lang="en-US" altLang="ko-KR" dirty="0"/>
              <a:t>’ </a:t>
            </a:r>
            <a:r>
              <a:rPr lang="ko-KR" altLang="en-US" dirty="0"/>
              <a:t>버튼을 누르면 보기 화면에서 </a:t>
            </a:r>
            <a:r>
              <a:rPr lang="en-US" altLang="ko-KR" dirty="0"/>
              <a:t>‘</a:t>
            </a:r>
            <a:r>
              <a:rPr lang="ko-KR" altLang="en-US" dirty="0"/>
              <a:t>동 앞</a:t>
            </a:r>
            <a:r>
              <a:rPr lang="en-US" altLang="ko-KR" dirty="0"/>
              <a:t>’ </a:t>
            </a:r>
            <a:r>
              <a:rPr lang="ko-KR" altLang="en-US" dirty="0"/>
              <a:t>화면을 보여줌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982898" y="4636458"/>
            <a:ext cx="762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ko-KR" altLang="en-US" dirty="0"/>
              <a:t>네트워킹에서 </a:t>
            </a:r>
            <a:r>
              <a:rPr lang="en-US" altLang="ko-KR" dirty="0"/>
              <a:t>‘</a:t>
            </a:r>
            <a:r>
              <a:rPr lang="ko-KR" altLang="en-US" dirty="0"/>
              <a:t>보기</a:t>
            </a:r>
            <a:r>
              <a:rPr lang="en-US" altLang="ko-KR" dirty="0"/>
              <a:t>’</a:t>
            </a:r>
            <a:r>
              <a:rPr lang="ko-KR" altLang="en-US" dirty="0"/>
              <a:t>는 서버</a:t>
            </a:r>
            <a:r>
              <a:rPr lang="en-US" altLang="ko-KR" dirty="0"/>
              <a:t>, ‘</a:t>
            </a:r>
            <a:r>
              <a:rPr lang="ko-KR" altLang="en-US" dirty="0"/>
              <a:t>외부 호출</a:t>
            </a:r>
            <a:r>
              <a:rPr lang="en-US" altLang="ko-KR" dirty="0"/>
              <a:t>’ </a:t>
            </a:r>
            <a:r>
              <a:rPr lang="ko-KR" altLang="en-US" dirty="0"/>
              <a:t>창은 클라이언트에 해당됨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667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9552" y="3524077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defRPr>
            </a:lvl1pPr>
          </a:lstStyle>
          <a:p>
            <a:r>
              <a:rPr lang="ko-KR" altLang="en-US" dirty="0"/>
              <a:t>외부 호출이 온 위치의 화면과 통화하기 기능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1560" y="3893409"/>
            <a:ext cx="846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ko-KR" altLang="en-US" dirty="0"/>
              <a:t>외부 호출을 </a:t>
            </a:r>
            <a:r>
              <a:rPr lang="en-US" altLang="ko-KR" dirty="0"/>
              <a:t>‘</a:t>
            </a:r>
            <a:r>
              <a:rPr lang="ko-KR" altLang="en-US" dirty="0"/>
              <a:t>보기</a:t>
            </a:r>
            <a:r>
              <a:rPr lang="en-US" altLang="ko-KR" dirty="0"/>
              <a:t>’ </a:t>
            </a:r>
            <a:r>
              <a:rPr lang="ko-KR" altLang="en-US" dirty="0"/>
              <a:t>화면에서 수락하고 싶으면 통화 아이콘을 클릭함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1560" y="314781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외부 호출 </a:t>
            </a:r>
            <a:r>
              <a:rPr lang="en-US" altLang="ko-KR" dirty="0"/>
              <a:t>– ‘</a:t>
            </a:r>
            <a:r>
              <a:rPr lang="ko-KR" altLang="en-US" dirty="0"/>
              <a:t>현관</a:t>
            </a:r>
            <a:r>
              <a:rPr lang="en-US" altLang="ko-KR" dirty="0"/>
              <a:t>’ </a:t>
            </a:r>
            <a:r>
              <a:rPr lang="ko-KR" altLang="en-US" dirty="0"/>
              <a:t>클릭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80528" y="661966"/>
            <a:ext cx="423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0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</a:t>
            </a:r>
            <a:r>
              <a:rPr lang="en-US" altLang="ko-KR" sz="20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외부와 통화하기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65504" y="3147813"/>
            <a:ext cx="29809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보기 </a:t>
            </a:r>
            <a:r>
              <a:rPr lang="en-US" altLang="ko-KR" dirty="0"/>
              <a:t>– ‘</a:t>
            </a:r>
            <a:r>
              <a:rPr lang="ko-KR" altLang="en-US" dirty="0"/>
              <a:t>현관 앞</a:t>
            </a:r>
            <a:r>
              <a:rPr lang="en-US" altLang="ko-KR" dirty="0"/>
              <a:t>’ </a:t>
            </a:r>
            <a:r>
              <a:rPr lang="ko-KR" altLang="en-US" dirty="0"/>
              <a:t>통화 중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281" y="1210242"/>
            <a:ext cx="5271167" cy="194421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5863" y="1203598"/>
            <a:ext cx="2731703" cy="194421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05863" y="3146324"/>
            <a:ext cx="2731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보기 </a:t>
            </a:r>
            <a:r>
              <a:rPr lang="en-US" altLang="ko-KR" dirty="0"/>
              <a:t>– ‘</a:t>
            </a:r>
            <a:r>
              <a:rPr lang="ko-KR" altLang="en-US" dirty="0"/>
              <a:t>현관 앞</a:t>
            </a:r>
            <a:r>
              <a:rPr lang="en-US" altLang="ko-KR" dirty="0"/>
              <a:t>’ </a:t>
            </a:r>
            <a:r>
              <a:rPr lang="ko-KR" altLang="en-US" dirty="0"/>
              <a:t>통화 종료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64288" y="204364"/>
            <a:ext cx="20865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보기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–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외부와 통화하기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1560" y="4210204"/>
            <a:ext cx="846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ko-KR" altLang="en-US" dirty="0"/>
              <a:t>클릭 중에는 아이콘이 초록색으로 변화하고 밑에 </a:t>
            </a:r>
            <a:r>
              <a:rPr lang="en-US" altLang="ko-KR" dirty="0"/>
              <a:t>“ON”</a:t>
            </a:r>
            <a:r>
              <a:rPr lang="ko-KR" altLang="en-US" dirty="0"/>
              <a:t>이 표시됨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1560" y="4526999"/>
            <a:ext cx="846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ko-KR" altLang="en-US" dirty="0"/>
              <a:t>통화를 끊고 싶을 때에는 다시 통화 아이콘을 클릭하면 끊기고</a:t>
            </a:r>
            <a:r>
              <a:rPr lang="en-US" altLang="ko-KR" dirty="0"/>
              <a:t>, </a:t>
            </a:r>
            <a:r>
              <a:rPr lang="ko-KR" altLang="en-US" dirty="0"/>
              <a:t>원래 아이콘으로 회귀함</a:t>
            </a:r>
          </a:p>
        </p:txBody>
      </p:sp>
    </p:spTree>
    <p:extLst>
      <p:ext uri="{BB962C8B-B14F-4D97-AF65-F5344CB8AC3E}">
        <p14:creationId xmlns:p14="http://schemas.microsoft.com/office/powerpoint/2010/main" val="223444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9552" y="3549854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defRPr>
            </a:lvl1pPr>
          </a:lstStyle>
          <a:p>
            <a:r>
              <a:rPr lang="ko-KR" altLang="en-US" dirty="0"/>
              <a:t>외부 호출이 온 위치의 화면에서 문 열기 기능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3929" y="3937109"/>
            <a:ext cx="846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ko-KR" altLang="en-US" dirty="0"/>
              <a:t>외부 호출의 위치에 </a:t>
            </a:r>
            <a:r>
              <a:rPr lang="en-US" altLang="ko-KR" dirty="0"/>
              <a:t>‘</a:t>
            </a:r>
            <a:r>
              <a:rPr lang="ko-KR" altLang="en-US" dirty="0"/>
              <a:t>보기</a:t>
            </a:r>
            <a:r>
              <a:rPr lang="en-US" altLang="ko-KR" dirty="0"/>
              <a:t>’ </a:t>
            </a:r>
            <a:r>
              <a:rPr lang="ko-KR" altLang="en-US" dirty="0"/>
              <a:t>화면에서 문을 열고 싶으면 문 아이콘을 클릭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1560" y="314781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외부 호출 </a:t>
            </a:r>
            <a:r>
              <a:rPr lang="en-US" altLang="ko-KR" dirty="0"/>
              <a:t>– ‘</a:t>
            </a:r>
            <a:r>
              <a:rPr lang="ko-KR" altLang="en-US" dirty="0" err="1"/>
              <a:t>동앞</a:t>
            </a:r>
            <a:r>
              <a:rPr lang="en-US" altLang="ko-KR" dirty="0"/>
              <a:t>’ </a:t>
            </a:r>
            <a:r>
              <a:rPr lang="ko-KR" altLang="en-US" dirty="0"/>
              <a:t>클릭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08520" y="661966"/>
            <a:ext cx="4830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외부 호출에서 문 열기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87824" y="3147813"/>
            <a:ext cx="269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보기 </a:t>
            </a:r>
            <a:r>
              <a:rPr lang="en-US" altLang="ko-KR" dirty="0"/>
              <a:t>– ‘</a:t>
            </a:r>
            <a:r>
              <a:rPr lang="ko-KR" altLang="en-US" dirty="0"/>
              <a:t>동 앞</a:t>
            </a:r>
            <a:r>
              <a:rPr lang="en-US" altLang="ko-KR" dirty="0"/>
              <a:t>’ </a:t>
            </a:r>
            <a:r>
              <a:rPr lang="ko-KR" altLang="en-US" dirty="0"/>
              <a:t>문 열기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99567" y="3146324"/>
            <a:ext cx="269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보기 </a:t>
            </a:r>
            <a:r>
              <a:rPr lang="en-US" altLang="ko-KR" dirty="0"/>
              <a:t>– ‘</a:t>
            </a:r>
            <a:r>
              <a:rPr lang="ko-KR" altLang="en-US" dirty="0"/>
              <a:t>동 앞</a:t>
            </a:r>
            <a:r>
              <a:rPr lang="en-US" altLang="ko-KR" dirty="0"/>
              <a:t>’ </a:t>
            </a:r>
            <a:r>
              <a:rPr lang="ko-KR" altLang="en-US" dirty="0"/>
              <a:t>문 닫힘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469" y="1203598"/>
            <a:ext cx="5298623" cy="195349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5863" y="1203598"/>
            <a:ext cx="2731703" cy="194272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32240" y="204364"/>
            <a:ext cx="2518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보기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–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외부 호출에서 문 열기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3929" y="4229795"/>
            <a:ext cx="846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ko-KR" altLang="en-US" dirty="0"/>
              <a:t>클릭 중에는 아이콘이 문 열림 아이콘으로 변화하고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문이 열렸습니다</a:t>
            </a:r>
            <a:r>
              <a:rPr lang="en-US" altLang="ko-KR" dirty="0"/>
              <a:t>.’ </a:t>
            </a:r>
            <a:r>
              <a:rPr lang="ko-KR" altLang="en-US" dirty="0"/>
              <a:t>팝업이 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560" y="4522481"/>
            <a:ext cx="846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Arial" panose="020B0604020202020204" pitchFamily="34" charset="0"/>
              <a:buChar char="•"/>
              <a:defRPr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5</a:t>
            </a:r>
            <a:r>
              <a:rPr lang="ko-KR" altLang="en-US" dirty="0"/>
              <a:t>초 후 자동으로</a:t>
            </a:r>
            <a:r>
              <a:rPr lang="en-US" altLang="ko-KR" dirty="0"/>
              <a:t> </a:t>
            </a:r>
            <a:r>
              <a:rPr lang="ko-KR" altLang="en-US" dirty="0"/>
              <a:t>원래의 문 닫힘 아이콘으로 회귀</a:t>
            </a:r>
          </a:p>
        </p:txBody>
      </p:sp>
    </p:spTree>
    <p:extLst>
      <p:ext uri="{BB962C8B-B14F-4D97-AF65-F5344CB8AC3E}">
        <p14:creationId xmlns:p14="http://schemas.microsoft.com/office/powerpoint/2010/main" val="39211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44408" y="204364"/>
            <a:ext cx="1006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제어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74695" y="2816487"/>
            <a:ext cx="407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각 아이콘을 누르면 해당 화면으로 이동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246" y="1507167"/>
            <a:ext cx="3527010" cy="211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731480"/>
            <a:ext cx="192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52990" y="1779662"/>
            <a:ext cx="389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집의 난방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조명을 손쉽게 설정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74695" y="2344241"/>
            <a:ext cx="407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집 전체 모든 방을 컨트롤 할 수 있는 기능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6246" y="3678292"/>
            <a:ext cx="3527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[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제어 초기화면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825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369033"/>
            <a:ext cx="2843625" cy="17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71707" y="3354546"/>
            <a:ext cx="350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각 방의 개별적 온도관리 기능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3" y="730759"/>
            <a:ext cx="2448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난방설정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622" y="4107434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각 방의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ON/OFF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스위치를 누를 경우 이미지 변경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622" y="3754492"/>
            <a:ext cx="407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초기화면에서 각 방의 현재온도 확인 가능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8753" y="1365487"/>
            <a:ext cx="2843626" cy="170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117878" y="1957873"/>
            <a:ext cx="897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8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1640" y="3069933"/>
            <a:ext cx="2843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[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난방설정 초기화면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96336" y="204364"/>
            <a:ext cx="1654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제어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-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난방설정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5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921" y="1324459"/>
            <a:ext cx="2520280" cy="151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3" y="730759"/>
            <a:ext cx="2448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난방설정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7906" y="3675344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체크 버튼을 눌렀을 때 설정한 온도로 현재온도 변화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906" y="3291830"/>
            <a:ext cx="6308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온도 설정 선택 시 다이얼로그 생성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-&gt;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버튼을 통해 희망 온도 설정 가능 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64" y="1323048"/>
            <a:ext cx="2537178" cy="151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7025" y="1323048"/>
            <a:ext cx="2531440" cy="15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7906" y="4058858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OFF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상태에서 온도 설정 버튼 선택 시 경고 팝업 생성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96336" y="204364"/>
            <a:ext cx="1654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제어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-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난방설정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94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322" y="1369033"/>
            <a:ext cx="2830260" cy="17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71707" y="3354546"/>
            <a:ext cx="350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전체 방의 난방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ON/OFF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가능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3" y="730759"/>
            <a:ext cx="2448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난방설정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020" y="4452919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Scene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이 바뀌어도 사용자가 변경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설정한 데이터 유지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622" y="3754492"/>
            <a:ext cx="6524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전체켜기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/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전체끄기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버튼 누를 경우 방 전체의 난방이 켜지고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꺼지며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팝업 생성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8753" y="1365960"/>
            <a:ext cx="2843626" cy="170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71706" y="4056820"/>
            <a:ext cx="390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데이터 유지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31640" y="3069933"/>
            <a:ext cx="2843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[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전체켜기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72070" y="3070702"/>
            <a:ext cx="2843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[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전체끄기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96336" y="204364"/>
            <a:ext cx="1654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제어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-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난방설정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5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466" y="1309714"/>
            <a:ext cx="3161670" cy="19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83568" y="3550172"/>
            <a:ext cx="431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각 방의 조명 관리를 위해 평면도 활용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3" y="730759"/>
            <a:ext cx="2448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조명설정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713" y="4246065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각 방의 조명 아이콘 클릭을 통해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ON/OFF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상태 변경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3568" y="3961973"/>
            <a:ext cx="486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평면도를 활용하여 단순 클릭만으로 직관적이고 쉽게 설정 가능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7537" y="1309300"/>
            <a:ext cx="3181293" cy="19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79339" y="3189625"/>
            <a:ext cx="3138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[</a:t>
            </a:r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조명설정 초기화면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8713" y="4528216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ON/OFF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상태 변경에 따른 애니메이션 효과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96336" y="204364"/>
            <a:ext cx="1654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제어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-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조명설정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65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96336" y="204364"/>
            <a:ext cx="1654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제어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-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조명설정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8190" y="1310772"/>
            <a:ext cx="3188275" cy="191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71707" y="3500634"/>
            <a:ext cx="350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전체 방의 조명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ON/OFF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가능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3" y="730759"/>
            <a:ext cx="2448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조명설정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020" y="4599007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Scene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이 바뀌어도 사용자가 변경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설정한 데이터 유지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3622" y="3900580"/>
            <a:ext cx="6524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전체켜기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/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전체끄기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버튼 누를 경우 방 전체의 조명이 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켜짐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꺼짐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0419" y="1310772"/>
            <a:ext cx="3189744" cy="191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51332" y="4227934"/>
            <a:ext cx="390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데이터 유지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8190" y="3260864"/>
            <a:ext cx="3188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[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전체켜기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0419" y="3261633"/>
            <a:ext cx="3189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[</a:t>
            </a:r>
            <a:r>
              <a:rPr lang="ko-KR" altLang="en-US" sz="10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전체끄기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39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8290" y="2377187"/>
            <a:ext cx="3207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92307" y="2160150"/>
            <a:ext cx="1191478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78852" y="2143122"/>
            <a:ext cx="1160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중간 프로젝트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4283784" y="2160150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316656" y="2160364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45635" y="2160150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123622" y="2171036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3</a:t>
            </a:r>
            <a:r>
              <a:rPr lang="ko-KR" altLang="en-US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팀</a:t>
            </a:r>
            <a:endParaRPr lang="en-US" altLang="ko-KR" sz="9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92307" y="2766486"/>
            <a:ext cx="295232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100392" y="204364"/>
            <a:ext cx="11504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</a:t>
            </a:r>
            <a:r>
              <a:rPr lang="en-US" altLang="ko-KR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사용량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4012" y="2931790"/>
            <a:ext cx="407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사용금액과 예상금액을 제공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160" y="1703346"/>
            <a:ext cx="3273638" cy="211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731480"/>
            <a:ext cx="192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11960" y="1723185"/>
            <a:ext cx="4251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전기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수도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가스 사용량을 </a:t>
            </a:r>
            <a:r>
              <a:rPr lang="en-US" altLang="ko-KR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barChart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형태로 제공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3968" y="123524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에너지 사용량 차트 제공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24012" y="3275618"/>
            <a:ext cx="4380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각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bar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안에 </a:t>
            </a:r>
            <a:r>
              <a:rPr lang="en-US" altLang="ko-KR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Yvalue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값 위치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bar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는 증가 애니메이션 적용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21709" y="2067694"/>
            <a:ext cx="4526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우리집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평균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금월 예상 사용량을 제공하여 쉽게 비교 가능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1709" y="2427734"/>
            <a:ext cx="426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우리집 사용량이 평균 사용량보다 높을 경우 붉은 글씨로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‘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평균 이상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’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라벨 출력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9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44408" y="204364"/>
            <a:ext cx="1006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공지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6730" y="3628361"/>
            <a:ext cx="31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공지 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1520" y="627534"/>
            <a:ext cx="192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1560" y="4385328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공지사항 기능을 사용자가 임의로 공지사항에서 작성하기는 불가능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1560" y="4037971"/>
            <a:ext cx="7140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외부 호출에서 작성한 공지 사항을 작성하여 보내면</a:t>
            </a:r>
            <a:r>
              <a:rPr lang="en-US" altLang="ko-KR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공지 메뉴에서 확인 가능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3420" y="4731990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공지사항을 크게 보고 싶으면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해당 라인을 클릭하면 해당 내용의 다이얼로그 생성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1028" name="Picture 4" descr="C:\Users\suyang\Desktop\유창현\외부신호입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1" y="1130869"/>
            <a:ext cx="2790121" cy="22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uyang\Desktop\유창현\공지사항입력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41974"/>
            <a:ext cx="2880320" cy="222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uyang\Desktop\유창현\공지사항 클릭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187" y="1141974"/>
            <a:ext cx="2892432" cy="222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51520" y="3363838"/>
            <a:ext cx="2757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외부 신호 화면에서 공지사항 등록 중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145229" y="3365579"/>
            <a:ext cx="28669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공지 메뉴에 전송된 내용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8576" y="3363838"/>
            <a:ext cx="2879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공지 메뉴 클릭 후 확대 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2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44408" y="204364"/>
            <a:ext cx="1006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07.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설정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528" y="3372222"/>
            <a:ext cx="31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화면 설정 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1520" y="627534"/>
            <a:ext cx="192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7573" y="4265056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처음의 밝기는 중간으로 설정되어 있으므로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50%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를 기준으로 밝거나 어둡게 조정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7573" y="3864805"/>
            <a:ext cx="7140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화면 밝기를 슬라이더로 조절한 후 저장하면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해당 밝기가 전체 패널에 적용됨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051" name="Picture 3" descr="C:\Users\suyang\Desktop\유창현\설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17585"/>
            <a:ext cx="2728450" cy="195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uyang\Desktop\유창현\밝기조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835" y="1117584"/>
            <a:ext cx="2776573" cy="195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uyang\Desktop\유창현\밝기조절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23049"/>
            <a:ext cx="2799434" cy="195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51520" y="3082018"/>
            <a:ext cx="2718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밝기 조절 기본 값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184737" y="3075806"/>
            <a:ext cx="2766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밝기 조절 </a:t>
            </a:r>
            <a:r>
              <a:rPr lang="en-US" altLang="ko-KR" dirty="0"/>
              <a:t>– 94% </a:t>
            </a:r>
            <a:r>
              <a:rPr lang="ko-KR" altLang="en-US" dirty="0"/>
              <a:t>적용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66078" y="3075806"/>
            <a:ext cx="27895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밝기 조절 </a:t>
            </a:r>
            <a:r>
              <a:rPr lang="en-US" altLang="ko-KR" dirty="0"/>
              <a:t>– 94%</a:t>
            </a:r>
            <a:r>
              <a:rPr lang="ko-KR" altLang="en-US" dirty="0"/>
              <a:t>가 적용된 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22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44408" y="204364"/>
            <a:ext cx="1006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07.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설정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0276" y="3567341"/>
            <a:ext cx="31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소리 설정 기능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벨소리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20" y="627534"/>
            <a:ext cx="192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7907" y="4385328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벨소리는 외부 호출 시 적용되어 재생됨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7907" y="4037971"/>
            <a:ext cx="7140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벨소리에서 드롭 박스로 저장된 메뉴를 선택하면</a:t>
            </a:r>
            <a:r>
              <a:rPr lang="en-US" altLang="ko-KR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해당 벨소리로 바뀌어 재생됨 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19477" y="3219822"/>
            <a:ext cx="3552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 err="1"/>
              <a:t>벨소리</a:t>
            </a:r>
            <a:r>
              <a:rPr lang="ko-KR" altLang="en-US" dirty="0"/>
              <a:t> 선택 중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99592" y="3219822"/>
            <a:ext cx="3336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 err="1"/>
              <a:t>벨소리</a:t>
            </a:r>
            <a:r>
              <a:rPr lang="ko-KR" altLang="en-US" dirty="0"/>
              <a:t> 설정 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3074" name="Picture 2" descr="C:\Users\suyang\Desktop\유창현\밸소리설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77" y="1048136"/>
            <a:ext cx="3552924" cy="220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suyang\Desktop\유창현\설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48136"/>
            <a:ext cx="3336690" cy="220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65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44408" y="204364"/>
            <a:ext cx="1006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07.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설정</a:t>
            </a:r>
            <a:r>
              <a: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0276" y="3552242"/>
            <a:ext cx="31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소리 설정 기능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음량조절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1520" y="627534"/>
            <a:ext cx="192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7907" y="4385328"/>
            <a:ext cx="7748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음량은 외부 호출 시 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벨소리와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공지 알림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택배 알림 등의 소리에서 적용되어 해당 크기로 나옴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7907" y="4037971"/>
            <a:ext cx="7140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음량조절에서 슬라이더로 음량을 저장하면</a:t>
            </a:r>
            <a:r>
              <a:rPr lang="en-US" altLang="ko-KR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해당 음량 크기로 바뀌어 재생됨 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31444" y="3189625"/>
            <a:ext cx="3357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음량조절 중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52641" y="3189625"/>
            <a:ext cx="3287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0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음량조절 화면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21" name="Picture 3" descr="C:\Users\suyang\Desktop\유창현\설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1" y="1049143"/>
            <a:ext cx="3287312" cy="21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suyang\Desktop\유창현\음량조절 설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43" y="1049143"/>
            <a:ext cx="3357003" cy="21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52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8290" y="2351046"/>
            <a:ext cx="3207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및 향후 과제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92307" y="2134009"/>
            <a:ext cx="1191478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78852" y="2116981"/>
            <a:ext cx="1160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중간 프로젝트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4283784" y="2134009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316656" y="2134223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45635" y="2134009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123622" y="2144895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3</a:t>
            </a:r>
            <a:r>
              <a:rPr lang="ko-KR" altLang="en-US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팀</a:t>
            </a:r>
            <a:endParaRPr lang="en-US" altLang="ko-KR" sz="9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92307" y="2740345"/>
            <a:ext cx="295232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>
            <a:off x="2421699" y="1540287"/>
            <a:ext cx="0" cy="94187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719563" y="1829192"/>
            <a:ext cx="906905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740352" y="208146"/>
            <a:ext cx="13398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40" pitchFamily="18" charset="-127"/>
              </a:rPr>
              <a:t>결론 및 향후 과제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2136" y="1762084"/>
            <a:ext cx="99759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20617" y="1347614"/>
            <a:ext cx="5019735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01.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실제 임베디드 장치 위에서 실행 가능한 앱 개발 경험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0617" y="1777668"/>
            <a:ext cx="5019735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02.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사용자의 편리성을 생각하는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UI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디자인 고민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20617" y="2207516"/>
            <a:ext cx="51515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03.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간단한 네트워크 통신을 구현함으로써 외부 데이터 전송 환경 경험 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0617" y="2917454"/>
            <a:ext cx="50197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01.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메모리 누수 방지를 목적으로 앱 최적화를 위한 노력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2421699" y="2482164"/>
            <a:ext cx="2914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2421699" y="1530627"/>
            <a:ext cx="2914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0DC570-DB08-4D61-B457-702FCE08FC7C}"/>
              </a:ext>
            </a:extLst>
          </p:cNvPr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DF06-3BAC-4CEE-A921-3A399205FB9D}"/>
              </a:ext>
            </a:extLst>
          </p:cNvPr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A6376EB-FFCE-4956-810B-8B735BDD14D8}"/>
              </a:ext>
            </a:extLst>
          </p:cNvPr>
          <p:cNvCxnSpPr>
            <a:cxnSpLocks/>
          </p:cNvCxnSpPr>
          <p:nvPr/>
        </p:nvCxnSpPr>
        <p:spPr>
          <a:xfrm>
            <a:off x="2429126" y="3132077"/>
            <a:ext cx="0" cy="94187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4C3E68-F478-40F7-A58F-DEA9FF52EB4A}"/>
              </a:ext>
            </a:extLst>
          </p:cNvPr>
          <p:cNvSpPr/>
          <p:nvPr/>
        </p:nvSpPr>
        <p:spPr>
          <a:xfrm>
            <a:off x="1619672" y="3420982"/>
            <a:ext cx="1014223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12173-1FCD-4B7B-A457-783B3BBDCD8D}"/>
              </a:ext>
            </a:extLst>
          </p:cNvPr>
          <p:cNvSpPr txBox="1"/>
          <p:nvPr/>
        </p:nvSpPr>
        <p:spPr>
          <a:xfrm>
            <a:off x="1618019" y="3360109"/>
            <a:ext cx="1052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3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향후과제</a:t>
            </a:r>
            <a:endParaRPr lang="ko-KR" altLang="en-US" sz="1400" spc="3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CBAF084-1830-498D-8F12-AC2F694E137F}"/>
              </a:ext>
            </a:extLst>
          </p:cNvPr>
          <p:cNvCxnSpPr/>
          <p:nvPr/>
        </p:nvCxnSpPr>
        <p:spPr>
          <a:xfrm flipH="1">
            <a:off x="2429126" y="4073954"/>
            <a:ext cx="2914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09B3836-8329-4049-A343-6C9699D26DBF}"/>
              </a:ext>
            </a:extLst>
          </p:cNvPr>
          <p:cNvCxnSpPr/>
          <p:nvPr/>
        </p:nvCxnSpPr>
        <p:spPr>
          <a:xfrm flipH="1">
            <a:off x="2429126" y="3122417"/>
            <a:ext cx="2914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311DF1B-F598-4269-8FA8-2127F9A8232A}"/>
              </a:ext>
            </a:extLst>
          </p:cNvPr>
          <p:cNvSpPr txBox="1"/>
          <p:nvPr/>
        </p:nvSpPr>
        <p:spPr>
          <a:xfrm>
            <a:off x="2709731" y="3371678"/>
            <a:ext cx="5019735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02.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외부 데이터를 바탕으로 또 다른 임베디드 장치 제어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8ED594-CF10-4BEF-B7E8-C45895FF8982}"/>
              </a:ext>
            </a:extLst>
          </p:cNvPr>
          <p:cNvSpPr txBox="1"/>
          <p:nvPr/>
        </p:nvSpPr>
        <p:spPr>
          <a:xfrm>
            <a:off x="2720617" y="3810217"/>
            <a:ext cx="50197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03.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사용자의 편리성 뿐만 아니라 가독성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·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심미성까지 고려한 디자인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0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15339" y="214296"/>
            <a:ext cx="7858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팀원 소개</a:t>
            </a:r>
          </a:p>
        </p:txBody>
      </p:sp>
      <p:pic>
        <p:nvPicPr>
          <p:cNvPr id="1026" name="Picture 2" descr="C:\Users\Jang\Desktop\이력서 사진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1665081"/>
            <a:ext cx="1662156" cy="2214578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428729" y="128586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29058" y="1714494"/>
            <a:ext cx="4071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성 명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장성근 </a:t>
            </a:r>
            <a:r>
              <a:rPr lang="en-US" altLang="ko-KR" sz="1400" dirty="0">
                <a:ea typeface="-윤고딕340"/>
              </a:rPr>
              <a:t>( Jang Sung </a:t>
            </a:r>
            <a:r>
              <a:rPr lang="en-US" altLang="ko-KR" sz="1400" dirty="0" err="1">
                <a:ea typeface="-윤고딕340"/>
              </a:rPr>
              <a:t>Geun</a:t>
            </a:r>
            <a:r>
              <a:rPr lang="en-US" altLang="ko-KR" sz="1400" dirty="0">
                <a:ea typeface="-윤고딕340"/>
              </a:rPr>
              <a:t>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성 별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남 </a:t>
            </a:r>
            <a:r>
              <a:rPr lang="en-US" altLang="ko-KR" sz="1400" dirty="0">
                <a:ea typeface="-윤고딕340"/>
              </a:rPr>
              <a:t>( Male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학 교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동국대학교 컴퓨터공학과</a:t>
            </a:r>
            <a:endParaRPr lang="en-US" altLang="ko-KR" sz="1400" dirty="0">
              <a:ea typeface="-윤고딕34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연락처 </a:t>
            </a:r>
            <a:r>
              <a:rPr lang="en-US" altLang="ko-KR" sz="1400" dirty="0">
                <a:ea typeface="-윤고딕340"/>
              </a:rPr>
              <a:t>: 010 – 4234 – 1067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E-mail : busk0821@gmail.com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역 할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디자인</a:t>
            </a:r>
            <a:r>
              <a:rPr lang="en-US" altLang="ko-KR" sz="1400" dirty="0">
                <a:ea typeface="-윤고딕340"/>
              </a:rPr>
              <a:t>, </a:t>
            </a:r>
            <a:r>
              <a:rPr lang="ko-KR" altLang="en-US" sz="1400" dirty="0">
                <a:ea typeface="-윤고딕340"/>
              </a:rPr>
              <a:t>기능 구현</a:t>
            </a:r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15339" y="214296"/>
            <a:ext cx="7858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팀원 소개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29" y="128586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29058" y="1714494"/>
            <a:ext cx="4071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성 명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유창현 </a:t>
            </a:r>
            <a:r>
              <a:rPr lang="en-US" altLang="ko-KR" sz="1400" dirty="0">
                <a:ea typeface="-윤고딕340"/>
              </a:rPr>
              <a:t>( </a:t>
            </a:r>
            <a:r>
              <a:rPr lang="en-US" altLang="ko-KR" sz="1400" dirty="0" err="1">
                <a:ea typeface="-윤고딕340"/>
              </a:rPr>
              <a:t>Yoo</a:t>
            </a:r>
            <a:r>
              <a:rPr lang="en-US" altLang="ko-KR" sz="1400" dirty="0">
                <a:ea typeface="-윤고딕340"/>
              </a:rPr>
              <a:t> Chang Hyun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성 별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남 </a:t>
            </a:r>
            <a:r>
              <a:rPr lang="en-US" altLang="ko-KR" sz="1400" dirty="0">
                <a:ea typeface="-윤고딕340"/>
              </a:rPr>
              <a:t>( Male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학 교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동국대학교 컴퓨터공학과</a:t>
            </a:r>
            <a:endParaRPr lang="en-US" altLang="ko-KR" sz="1400" dirty="0">
              <a:ea typeface="-윤고딕34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연락처 </a:t>
            </a:r>
            <a:r>
              <a:rPr lang="en-US" altLang="ko-KR" sz="1400" dirty="0">
                <a:ea typeface="-윤고딕340"/>
              </a:rPr>
              <a:t>: 010 – 9165 – 9080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E-mail : ych8989@gmail.com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역 할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디자인</a:t>
            </a:r>
            <a:r>
              <a:rPr lang="en-US" altLang="ko-KR" sz="1400" dirty="0">
                <a:ea typeface="-윤고딕340"/>
              </a:rPr>
              <a:t>, </a:t>
            </a:r>
            <a:r>
              <a:rPr lang="ko-KR" altLang="en-US" sz="1400" dirty="0">
                <a:ea typeface="-윤고딕340"/>
              </a:rPr>
              <a:t>기능 구현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4906" y="1671248"/>
            <a:ext cx="1644423" cy="219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15339" y="214296"/>
            <a:ext cx="7858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팀원 소개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29" y="128586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29058" y="1714494"/>
            <a:ext cx="4071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성 명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김영민 </a:t>
            </a:r>
            <a:r>
              <a:rPr lang="en-US" altLang="ko-KR" sz="1400" dirty="0">
                <a:ea typeface="-윤고딕340"/>
              </a:rPr>
              <a:t>( Kim Young Min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성 별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남 </a:t>
            </a:r>
            <a:r>
              <a:rPr lang="en-US" altLang="ko-KR" sz="1400" dirty="0">
                <a:ea typeface="-윤고딕340"/>
              </a:rPr>
              <a:t>( Male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학 교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서강대학교 컴퓨터공학과</a:t>
            </a:r>
            <a:endParaRPr lang="en-US" altLang="ko-KR" sz="1400" dirty="0">
              <a:ea typeface="-윤고딕34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연락처 </a:t>
            </a:r>
            <a:r>
              <a:rPr lang="en-US" altLang="ko-KR" sz="1400" dirty="0">
                <a:ea typeface="-윤고딕340"/>
              </a:rPr>
              <a:t>: 010 – 5048 - 1067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E-mail : happistar09@naver.com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역 할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디자인</a:t>
            </a:r>
            <a:r>
              <a:rPr lang="en-US" altLang="ko-KR" sz="1400" dirty="0">
                <a:ea typeface="-윤고딕340"/>
              </a:rPr>
              <a:t>, </a:t>
            </a:r>
            <a:r>
              <a:rPr lang="ko-KR" altLang="en-US" sz="1400" dirty="0">
                <a:ea typeface="-윤고딕340"/>
              </a:rPr>
              <a:t>기능 구현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1714494"/>
            <a:ext cx="1645843" cy="2114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15339" y="214296"/>
            <a:ext cx="7858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팀원 소개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29" y="128586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29058" y="1714494"/>
            <a:ext cx="4071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성 명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정수양 </a:t>
            </a:r>
            <a:r>
              <a:rPr lang="en-US" altLang="ko-KR" sz="1400" dirty="0">
                <a:ea typeface="-윤고딕340"/>
              </a:rPr>
              <a:t>( Jung Su Yang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성 별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여 </a:t>
            </a:r>
            <a:r>
              <a:rPr lang="en-US" altLang="ko-KR" sz="1400" dirty="0">
                <a:ea typeface="-윤고딕340"/>
              </a:rPr>
              <a:t>( Female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학 교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동국대학교 컴퓨터공학과</a:t>
            </a:r>
            <a:endParaRPr lang="en-US" altLang="ko-KR" sz="1400" dirty="0">
              <a:ea typeface="-윤고딕34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연락처 </a:t>
            </a:r>
            <a:r>
              <a:rPr lang="en-US" altLang="ko-KR" sz="1400" dirty="0">
                <a:ea typeface="-윤고딕340"/>
              </a:rPr>
              <a:t>: 010 – 5333 – 2105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E-mail : huntsu@gmail.com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역 할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디자인</a:t>
            </a:r>
            <a:r>
              <a:rPr lang="en-US" altLang="ko-KR" sz="1400" dirty="0">
                <a:ea typeface="-윤고딕340"/>
              </a:rPr>
              <a:t>, </a:t>
            </a:r>
            <a:r>
              <a:rPr lang="ko-KR" altLang="en-US" sz="1400" dirty="0">
                <a:ea typeface="-윤고딕340"/>
              </a:rPr>
              <a:t>기능 구현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8386" y="1671247"/>
            <a:ext cx="1633416" cy="217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중간 프로젝트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Smart Home Panel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15339" y="214296"/>
            <a:ext cx="7858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팀원 소개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8729" y="128586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29058" y="1714494"/>
            <a:ext cx="4071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성 명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정세미 </a:t>
            </a:r>
            <a:r>
              <a:rPr lang="en-US" altLang="ko-KR" sz="1400" dirty="0">
                <a:ea typeface="-윤고딕340"/>
              </a:rPr>
              <a:t>( Jung Se Mi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성 별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여 </a:t>
            </a:r>
            <a:r>
              <a:rPr lang="en-US" altLang="ko-KR" sz="1400" dirty="0">
                <a:ea typeface="-윤고딕340"/>
              </a:rPr>
              <a:t>( Female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학 교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서강대학교 컴퓨터공학과</a:t>
            </a:r>
            <a:endParaRPr lang="en-US" altLang="ko-KR" sz="1400" dirty="0">
              <a:ea typeface="-윤고딕34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연락처 </a:t>
            </a:r>
            <a:r>
              <a:rPr lang="en-US" altLang="ko-KR" sz="1400" dirty="0">
                <a:ea typeface="-윤고딕340"/>
              </a:rPr>
              <a:t>: 010 – 9981 – 4763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E-mail : wjdtpa2@gmail.com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ea typeface="-윤고딕340"/>
              </a:rPr>
              <a:t>  </a:t>
            </a:r>
            <a:r>
              <a:rPr lang="ko-KR" altLang="en-US" sz="1400" dirty="0">
                <a:ea typeface="-윤고딕340"/>
              </a:rPr>
              <a:t>역 할 </a:t>
            </a:r>
            <a:r>
              <a:rPr lang="en-US" altLang="ko-KR" sz="1400" dirty="0">
                <a:ea typeface="-윤고딕340"/>
              </a:rPr>
              <a:t>: </a:t>
            </a:r>
            <a:r>
              <a:rPr lang="ko-KR" altLang="en-US" sz="1400" dirty="0">
                <a:ea typeface="-윤고딕340"/>
              </a:rPr>
              <a:t>디자인</a:t>
            </a:r>
            <a:r>
              <a:rPr lang="en-US" altLang="ko-KR" sz="1400" dirty="0">
                <a:ea typeface="-윤고딕340"/>
              </a:rPr>
              <a:t>, </a:t>
            </a:r>
            <a:r>
              <a:rPr lang="ko-KR" altLang="en-US" sz="1400" dirty="0">
                <a:ea typeface="-윤고딕340"/>
              </a:rPr>
              <a:t>기능 구현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1665070"/>
            <a:ext cx="1643074" cy="22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8290" y="2351046"/>
            <a:ext cx="3207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92307" y="2134009"/>
            <a:ext cx="1191478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78852" y="2116981"/>
            <a:ext cx="1160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중간 프로젝트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4283784" y="2134009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316656" y="2134223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45635" y="2134009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123622" y="2144895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3</a:t>
            </a:r>
            <a:r>
              <a:rPr lang="ko-KR" altLang="en-US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팀</a:t>
            </a:r>
            <a:endParaRPr lang="en-US" altLang="ko-KR" sz="9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92307" y="2740345"/>
            <a:ext cx="295232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2071</Words>
  <Application>Microsoft Office PowerPoint</Application>
  <PresentationFormat>화면 슬라이드 쇼(16:9)</PresentationFormat>
  <Paragraphs>378</Paragraphs>
  <Slides>37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바탕</vt:lpstr>
      <vt:lpstr>a옛날목욕탕B</vt:lpstr>
      <vt:lpstr>맑은 고딕</vt:lpstr>
      <vt:lpstr>Arial</vt:lpstr>
      <vt:lpstr>-윤고딕340</vt:lpstr>
      <vt:lpstr>나눔고딕 ExtraBold</vt:lpstr>
      <vt:lpstr>-윤고딕330</vt:lpstr>
      <vt:lpstr>-윤고딕350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정세미</cp:lastModifiedBy>
  <cp:revision>299</cp:revision>
  <dcterms:created xsi:type="dcterms:W3CDTF">2014-11-28T13:21:41Z</dcterms:created>
  <dcterms:modified xsi:type="dcterms:W3CDTF">2017-07-10T14:31:14Z</dcterms:modified>
</cp:coreProperties>
</file>